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B54377-30EE-47EF-BB35-3C145341B73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01D9C4-905A-43F8-A48F-17551BA9B5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-about-pets.ru/uploads/posts/1307699121_bolshaya.jpg" TargetMode="External"/><Relationship Id="rId13" Type="http://schemas.openxmlformats.org/officeDocument/2006/relationships/hyperlink" Target="http://animalworld.com.ua/images/2010/January/Foto/Macro/Macro_10.jpg" TargetMode="External"/><Relationship Id="rId3" Type="http://schemas.openxmlformats.org/officeDocument/2006/relationships/hyperlink" Target="http://st.gdefon.ru/wallpapers_original/wallpapers/209122_tigr_tigryata_zhivotnye_oboi_3964x2664_(www.GdeFon.ru).jpg" TargetMode="External"/><Relationship Id="rId7" Type="http://schemas.openxmlformats.org/officeDocument/2006/relationships/hyperlink" Target="http://detsad-kitty.ru/uploads/posts/2010-04/1270287995_belochka.jpg" TargetMode="External"/><Relationship Id="rId12" Type="http://schemas.openxmlformats.org/officeDocument/2006/relationships/hyperlink" Target="http://only-most.ru/wp-content/uploads/2011/05/169.jpg" TargetMode="External"/><Relationship Id="rId2" Type="http://schemas.openxmlformats.org/officeDocument/2006/relationships/hyperlink" Target="http://img11.nnm.ru/2/8/9/4/3/bf3c919b2f06963205107114f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opicture.ru/wp-content/uploads/2009/12/473487386.jpg" TargetMode="External"/><Relationship Id="rId11" Type="http://schemas.openxmlformats.org/officeDocument/2006/relationships/hyperlink" Target="http://weblinks.ru/upload/93/db/85/86/8228468f.jpg" TargetMode="External"/><Relationship Id="rId5" Type="http://schemas.openxmlformats.org/officeDocument/2006/relationships/hyperlink" Target="http://nevseoboi.com.ua/uploads/posts/2010-05/1275313161_indian-cobra.jpg" TargetMode="External"/><Relationship Id="rId15" Type="http://schemas.openxmlformats.org/officeDocument/2006/relationships/hyperlink" Target="http://img1.liveinternet.ru/images/attach/b/3/20/317/20317130_babochka.jpg" TargetMode="External"/><Relationship Id="rId10" Type="http://schemas.openxmlformats.org/officeDocument/2006/relationships/hyperlink" Target="http://megalife.com.ua/uploads/posts/2009-05/1242152522_dom_pit-2.jpg" TargetMode="External"/><Relationship Id="rId4" Type="http://schemas.openxmlformats.org/officeDocument/2006/relationships/hyperlink" Target="http://desktop.kazansoft.ru/bigimages/animals/cats/img-79baf.jpg" TargetMode="External"/><Relationship Id="rId9" Type="http://schemas.openxmlformats.org/officeDocument/2006/relationships/hyperlink" Target="http://theart.name/uploads/posts/2010-09/1283437267_bc1d6f48ea07-9.jpg" TargetMode="External"/><Relationship Id="rId14" Type="http://schemas.openxmlformats.org/officeDocument/2006/relationships/hyperlink" Target="http://fc00.deviantart.com/fs11/i/2006/180/c/1/Butterfly_by_ThisFallingLovex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3200400" cy="384448"/>
          </a:xfrm>
          <a:gradFill>
            <a:gsLst>
              <a:gs pos="64000">
                <a:schemeClr val="bg1">
                  <a:alpha val="71000"/>
                </a:schemeClr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Учитель: Алексеенко И.В.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93987"/>
            <a:ext cx="4900805" cy="1470025"/>
          </a:xfrm>
          <a:gradFill>
            <a:gsLst>
              <a:gs pos="89179">
                <a:schemeClr val="bg2">
                  <a:lumMod val="90000"/>
                </a:schemeClr>
              </a:gs>
              <a:gs pos="64000">
                <a:schemeClr val="bg1">
                  <a:alpha val="71000"/>
                </a:schemeClr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/>
          <a:lstStyle/>
          <a:p>
            <a:pPr algn="ctr"/>
            <a:r>
              <a:rPr lang="en-US" sz="4800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Amazing creatures</a:t>
            </a:r>
            <a:endParaRPr lang="ru-RU" sz="4800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3134" y="836712"/>
            <a:ext cx="5712296" cy="1224136"/>
          </a:xfrm>
          <a:prstGeom prst="rect">
            <a:avLst/>
          </a:prstGeom>
          <a:gradFill>
            <a:gsLst>
              <a:gs pos="62000">
                <a:schemeClr val="bg1">
                  <a:lumMod val="59000"/>
                  <a:lumOff val="41000"/>
                  <a:alpha val="48000"/>
                </a:schemeClr>
              </a:gs>
              <a:gs pos="95000">
                <a:schemeClr val="bg2">
                  <a:lumMod val="9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vert="horz" lIns="91440" tIns="45720" rIns="91440" bIns="45720" rtlCol="0">
            <a:prstTxWarp prst="textDeflateBottom">
              <a:avLst>
                <a:gd name="adj" fmla="val 70968"/>
              </a:avLst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Учебный проект по английскому языку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8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3910" y="476672"/>
            <a:ext cx="289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Animals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0587" y="3911951"/>
            <a:ext cx="4312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Wild animals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034" y="1781042"/>
            <a:ext cx="2644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Insects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035" y="4221088"/>
            <a:ext cx="1401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Pets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256261" y="1455292"/>
            <a:ext cx="1296144" cy="381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4008" y="1645812"/>
            <a:ext cx="456011" cy="2272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68144" y="1502922"/>
            <a:ext cx="1954229" cy="333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837102" y="1502922"/>
            <a:ext cx="2381538" cy="2834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40409" y="1581577"/>
            <a:ext cx="1704849" cy="1122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121636" y="219861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45682" y="134113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7" y="2660275"/>
            <a:ext cx="1771352" cy="1257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39" y="4835281"/>
            <a:ext cx="1691680" cy="126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44418"/>
            <a:ext cx="2089735" cy="1306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4" y="287432"/>
            <a:ext cx="1842926" cy="1382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3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7" y="4934710"/>
            <a:ext cx="2178492" cy="1465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886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87224" y="476672"/>
            <a:ext cx="6672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48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Why are animals </a:t>
            </a:r>
            <a:endParaRPr lang="en-US" sz="4800" b="1" i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n-US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amazing </a:t>
            </a:r>
            <a:r>
              <a:rPr lang="en-US" sz="48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creatures</a:t>
            </a:r>
            <a:r>
              <a:rPr lang="en-US" sz="48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sz="48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8" y="2132856"/>
            <a:ext cx="2218996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82" y="1988840"/>
            <a:ext cx="2003323" cy="1502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58" y="2132856"/>
            <a:ext cx="2743200" cy="1819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5228"/>
            <a:ext cx="1986857" cy="1490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9" y="5053099"/>
            <a:ext cx="1901197" cy="1425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64408"/>
            <a:ext cx="2160240" cy="1801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35" y="4158038"/>
            <a:ext cx="1904669" cy="141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2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548" y="617178"/>
            <a:ext cx="3706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Узнаем…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427984" y="1315407"/>
            <a:ext cx="4093693" cy="1033473"/>
          </a:xfrm>
          <a:prstGeom prst="round2Diag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man Old Style" pitchFamily="18" charset="0"/>
              </a:rPr>
              <a:t>Зачем нам нужны животные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man Old Style" pitchFamily="18" charset="0"/>
              </a:rPr>
              <a:t>?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1629" y="5157192"/>
            <a:ext cx="6624736" cy="1158699"/>
          </a:xfrm>
          <a:prstGeom prst="round2Diag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Из всех ли животных получатся хорошие 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питомцы?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45829" y="3933056"/>
            <a:ext cx="3858001" cy="1020093"/>
          </a:xfrm>
          <a:prstGeom prst="round2Diag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Насекомые </a:t>
            </a:r>
            <a:r>
              <a:rPr lang="ru-RU" sz="2800" b="1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– польза или вред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3721" y="2492896"/>
            <a:ext cx="5796182" cy="1296144"/>
          </a:xfrm>
          <a:prstGeom prst="round2Diag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Почему животные являются национальными символами стран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?</a:t>
            </a:r>
            <a:endParaRPr lang="ru-RU" sz="28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Задания для групп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51520" y="1918626"/>
            <a:ext cx="4896544" cy="473105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Составить презентацию о диких животных.</a:t>
            </a:r>
          </a:p>
          <a:p>
            <a:pPr marL="514350" indent="-514350"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Рассказать в форуме в теме «</a:t>
            </a:r>
            <a:r>
              <a:rPr lang="en-US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My pets</a:t>
            </a: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»о своих домашних питомцах.</a:t>
            </a:r>
          </a:p>
          <a:p>
            <a:pPr marL="514350" indent="-514350"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Составить презентацию о насекомых «Насекомые – вред или польза?»</a:t>
            </a:r>
          </a:p>
          <a:p>
            <a:pPr marL="514350" indent="-514350"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Найти и представить (в любом виде) интересные факты о животных.</a:t>
            </a:r>
          </a:p>
          <a:p>
            <a:pPr marL="514350" indent="-514350"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форуме в теме «</a:t>
            </a:r>
            <a:r>
              <a:rPr lang="en-US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 animal symbol</a:t>
            </a: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lang="en-US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написать о животном, которое является символом какой-либо страны.</a:t>
            </a:r>
          </a:p>
          <a:p>
            <a:pPr marL="514350" indent="-514350"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Пройти тестирование на сайте.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2602632" cy="180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64" y="4725144"/>
            <a:ext cx="2627467" cy="175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0341"/>
            <a:ext cx="2397197" cy="1596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82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03" y="3284984"/>
            <a:ext cx="4222607" cy="3166955"/>
          </a:xfrm>
          <a:prstGeom prst="rect">
            <a:avLst/>
          </a:prstGeom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855" y="620688"/>
            <a:ext cx="4978896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Не забудьте!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6624736" cy="230425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Разделиться на группы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Распределить обязанности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Вести карту продвижения в проекте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Ознакомиться с критериями оценивания презентаций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Вести лист самооценки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12958"/>
          <a:stretch>
            <a:fillRect/>
          </a:stretch>
        </p:blipFill>
        <p:spPr>
          <a:xfrm>
            <a:off x="1547664" y="332656"/>
            <a:ext cx="6062749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5373216"/>
            <a:ext cx="4795936" cy="1076672"/>
          </a:xfrm>
        </p:spPr>
        <p:txBody>
          <a:bodyPr>
            <a:noAutofit/>
          </a:bodyPr>
          <a:lstStyle/>
          <a:p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Удачи!</a:t>
            </a:r>
            <a:endParaRPr lang="ru-RU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285384" cy="49006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Источники Интернет: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589640" cy="5472608"/>
          </a:xfrm>
        </p:spPr>
        <p:txBody>
          <a:bodyPr>
            <a:noAutofit/>
          </a:bodyPr>
          <a:lstStyle/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Фото Белый тигр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2"/>
              </a:rPr>
              <a:t>http://img11.nnm.ru/2/8/9/4/3/bf3c919b2f06963205107114f25.jpg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Тигр с тигрёнком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3"/>
              </a:rPr>
              <a:t>http://st.gdefon.ru/wallpapers_original/wallpapers/209122_tigr_tigryata_zhivotnye_oboi_3964x2664_(www.GdeFon.ru).jpg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Дикие кошки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4"/>
              </a:rPr>
              <a:t>http://desktop.kazansoft.ru/bigimages/animals/cats/img-79baf.jpg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Индийская кобра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5"/>
              </a:rPr>
              <a:t>http://nevseoboi.com.ua/uploads/posts/2010-05/1275313161_indian-cobra.jpg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Медведь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6"/>
              </a:rPr>
              <a:t>http://www.zoopicture.ru/wp-content/uploads/2009/12/473487386.jpg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Белка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7"/>
              </a:rPr>
              <a:t>http://detsad-kitty.ru/uploads/posts/2010-04/1270287995_belochka.jpg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Белая кошка со щенком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8"/>
              </a:rPr>
              <a:t>http://www.all-about-pets.ru/uploads/posts/1307699121_bolshaya.jpg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Сиамский котёнок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9"/>
              </a:rPr>
              <a:t>http://theart.name/uploads/posts/2010-09/1283437267_bc1d6f48ea07-9.jpg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Три щенка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10"/>
              </a:rPr>
              <a:t>http://megalife.com.ua/uploads/posts/2009-05/1242152522_dom_pit-2.jpg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Кузнечик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11"/>
              </a:rPr>
              <a:t>http://weblinks.ru/upload/93/db/85/86/8228468f.jpg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Муравей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12"/>
              </a:rPr>
              <a:t>http://only-most.ru/wp-content/uploads/2011/05/169.jpg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Стрекоза в воде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13"/>
              </a:rPr>
              <a:t>http://animalworld.com.ua/images/2010/January/Foto/Macro/Macro_10.jpg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Бабочка чёрная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14"/>
              </a:rPr>
              <a:t>http://fc00.deviantart.com/fs11/i/2006/180/c/1/Butterfly_by_ThisFallingLovex.jpg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108000" indent="-180000">
              <a:buAutoNum type="arabicPeriod"/>
            </a:pPr>
            <a:r>
              <a:rPr lang="ru-RU" sz="1300" b="1" dirty="0" smtClean="0">
                <a:solidFill>
                  <a:schemeClr val="tx2"/>
                </a:solidFill>
                <a:latin typeface="Bookman Old Style" pitchFamily="18" charset="0"/>
              </a:rPr>
              <a:t>2 бабочки </a:t>
            </a:r>
            <a:r>
              <a:rPr lang="en-US" sz="1300" b="1" dirty="0" smtClean="0">
                <a:solidFill>
                  <a:schemeClr val="tx2"/>
                </a:solidFill>
                <a:latin typeface="Bookman Old Style" pitchFamily="18" charset="0"/>
                <a:hlinkClick r:id="rId15"/>
              </a:rPr>
              <a:t>http://img1.liveinternet.ru/images/attach/b/3/20/317/20317130_babochka.jpg</a:t>
            </a:r>
            <a:endParaRPr lang="ru-RU" sz="13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endParaRPr lang="ru-RU" sz="12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504</TotalTime>
  <Words>225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Amazing creatures</vt:lpstr>
      <vt:lpstr>Презентация PowerPoint</vt:lpstr>
      <vt:lpstr>Why are animals  amazing creatures?</vt:lpstr>
      <vt:lpstr>Презентация PowerPoint</vt:lpstr>
      <vt:lpstr>Задания для групп:</vt:lpstr>
      <vt:lpstr>Не забудьте!</vt:lpstr>
      <vt:lpstr>Удачи!</vt:lpstr>
      <vt:lpstr>Источники Интернет: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creatures</dc:title>
  <dc:creator>Hime</dc:creator>
  <cp:lastModifiedBy>Hime</cp:lastModifiedBy>
  <cp:revision>12</cp:revision>
  <dcterms:created xsi:type="dcterms:W3CDTF">2012-03-15T02:10:54Z</dcterms:created>
  <dcterms:modified xsi:type="dcterms:W3CDTF">2012-03-15T15:55:11Z</dcterms:modified>
</cp:coreProperties>
</file>